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89" r:id="rId4"/>
    <p:sldId id="290" r:id="rId5"/>
    <p:sldId id="291" r:id="rId6"/>
    <p:sldId id="295" r:id="rId7"/>
    <p:sldId id="292" r:id="rId8"/>
    <p:sldId id="293" r:id="rId9"/>
    <p:sldId id="296" r:id="rId10"/>
    <p:sldId id="294" r:id="rId11"/>
    <p:sldId id="298" r:id="rId12"/>
    <p:sldId id="299" r:id="rId13"/>
    <p:sldId id="300" r:id="rId14"/>
    <p:sldId id="267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2-8353-4208-9031-1BF6B30B940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901-4895-BDF5-2B534B2F4B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8901-4895-BDF5-2B534B2F4B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8901-4895-BDF5-2B534B2F4BC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8901-4895-BDF5-2B534B2F4BC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353-4208-9031-1BF6B30B9407}"/>
              </c:ext>
            </c:extLst>
          </c:dPt>
          <c:dLbls>
            <c:dLbl>
              <c:idx val="0"/>
              <c:layout>
                <c:manualLayout>
                  <c:x val="-0.24380321112204725"/>
                  <c:y val="-0.100789179331374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E8C16-27C3-484C-896E-782D8805487A}" type="CATEGORYNAME">
                      <a:rPr lang="en-US" sz="2400" dirty="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, </a:t>
                    </a:r>
                    <a:fld id="{57D2AF1D-9ADA-44A4-AE7B-FCE60892F25C}" type="VALUE">
                      <a:rPr lang="en-US" sz="2400" baseline="0" dirty="0"/>
                      <a:pPr>
                        <a:defRPr/>
                      </a:pPr>
                      <a:t>[VALUE]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562499999996"/>
                      <c:h val="0.19376961160373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53-4208-9031-1BF6B30B9407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5C11BE-6954-45F3-B819-857AF8E1F687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</a:t>
                    </a:r>
                    <a:r>
                      <a:rPr lang="en-US" baseline="0" dirty="0"/>
                      <a:t> </a:t>
                    </a:r>
                    <a:fld id="{E13C688E-640E-4877-BEC7-35FE50E70DA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rgbClr val="F05E9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53-4208-9031-1BF6B30B9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EUR</c:v>
                </c:pt>
                <c:pt idx="1">
                  <c:v>JPY</c:v>
                </c:pt>
                <c:pt idx="2">
                  <c:v>GBP</c:v>
                </c:pt>
                <c:pt idx="3">
                  <c:v>CAD</c:v>
                </c:pt>
                <c:pt idx="4">
                  <c:v>SEK</c:v>
                </c:pt>
                <c:pt idx="5">
                  <c:v>CHF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57.6</c:v>
                </c:pt>
                <c:pt idx="1">
                  <c:v>13.6</c:v>
                </c:pt>
                <c:pt idx="2">
                  <c:v>11.9</c:v>
                </c:pt>
                <c:pt idx="3">
                  <c:v>9.1</c:v>
                </c:pt>
                <c:pt idx="4">
                  <c:v>4.2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3-4208-9031-1BF6B30B94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واليورو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730711" y="170411"/>
            <a:ext cx="2170431" cy="1020793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EUR-USD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205433" y="204123"/>
            <a:ext cx="1621894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D210E-CE5B-6761-E936-BA2A76808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0" y="1547089"/>
            <a:ext cx="8539380" cy="42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والباوند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730711" y="170411"/>
            <a:ext cx="2224451" cy="1020793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GBP-USD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338437" y="212380"/>
            <a:ext cx="1480578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624C3-899B-EB61-C15B-55729651E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3" y="1391682"/>
            <a:ext cx="9027622" cy="444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4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والين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187816" y="212378"/>
            <a:ext cx="1493047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94F620-CE54-858C-4769-A942F58B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02" y="1533971"/>
            <a:ext cx="8711738" cy="4318308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7D9B377-6233-0D20-37D8-A902720F6F52}"/>
              </a:ext>
            </a:extLst>
          </p:cNvPr>
          <p:cNvSpPr/>
          <p:nvPr/>
        </p:nvSpPr>
        <p:spPr>
          <a:xfrm>
            <a:off x="1154546" y="212379"/>
            <a:ext cx="2076763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USD-JPY</a:t>
            </a:r>
          </a:p>
        </p:txBody>
      </p:sp>
    </p:spTree>
    <p:extLst>
      <p:ext uri="{BB962C8B-B14F-4D97-AF65-F5344CB8AC3E}">
        <p14:creationId xmlns:p14="http://schemas.microsoft.com/office/powerpoint/2010/main" val="28735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والكندي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224663" y="162942"/>
            <a:ext cx="1609391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7D9B377-6233-0D20-37D8-A902720F6F52}"/>
              </a:ext>
            </a:extLst>
          </p:cNvPr>
          <p:cNvSpPr/>
          <p:nvPr/>
        </p:nvSpPr>
        <p:spPr>
          <a:xfrm>
            <a:off x="1028987" y="169877"/>
            <a:ext cx="2301206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USD-CAD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8287D-7176-38E8-9B4B-67223268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35" y="1415306"/>
            <a:ext cx="8992389" cy="444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216131" y="325094"/>
            <a:ext cx="4341551" cy="537375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/>
                <a:solidFill>
                  <a:srgbClr val="FF0000"/>
                </a:solidFill>
              </a:rPr>
              <a:t>مؤشر الدولار اندكس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4338121" y="97392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BA1DD9-49E4-AA1A-29C3-9ECE509A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969521"/>
          </a:xfrm>
        </p:spPr>
        <p:txBody>
          <a:bodyPr vert="horz" lIns="91440" tIns="45720" rIns="91440" bIns="45720" rtlCol="0" anchor="b"/>
          <a:lstStyle/>
          <a:p>
            <a:r>
              <a:rPr lang="ar-EG" sz="8000" dirty="0">
                <a:solidFill>
                  <a:schemeClr val="tx1"/>
                </a:solidFill>
              </a:rPr>
              <a:t>1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26CF156-631F-0189-DBA5-0197CCD2B7A0}"/>
              </a:ext>
            </a:extLst>
          </p:cNvPr>
          <p:cNvSpPr/>
          <p:nvPr/>
        </p:nvSpPr>
        <p:spPr>
          <a:xfrm>
            <a:off x="4860636" y="377984"/>
            <a:ext cx="5760719" cy="2264303"/>
          </a:xfrm>
          <a:custGeom>
            <a:avLst/>
            <a:gdLst>
              <a:gd name="connsiteX0" fmla="*/ 377391 w 5760719"/>
              <a:gd name="connsiteY0" fmla="*/ 0 h 2264303"/>
              <a:gd name="connsiteX1" fmla="*/ 1083205 w 5760719"/>
              <a:gd name="connsiteY1" fmla="*/ 0 h 2264303"/>
              <a:gd name="connsiteX2" fmla="*/ 1519853 w 5760719"/>
              <a:gd name="connsiteY2" fmla="*/ 0 h 2264303"/>
              <a:gd name="connsiteX3" fmla="*/ 2010334 w 5760719"/>
              <a:gd name="connsiteY3" fmla="*/ 0 h 2264303"/>
              <a:gd name="connsiteX4" fmla="*/ 2608481 w 5760719"/>
              <a:gd name="connsiteY4" fmla="*/ 0 h 2264303"/>
              <a:gd name="connsiteX5" fmla="*/ 3152796 w 5760719"/>
              <a:gd name="connsiteY5" fmla="*/ 0 h 2264303"/>
              <a:gd name="connsiteX6" fmla="*/ 3858610 w 5760719"/>
              <a:gd name="connsiteY6" fmla="*/ 0 h 2264303"/>
              <a:gd name="connsiteX7" fmla="*/ 4456757 w 5760719"/>
              <a:gd name="connsiteY7" fmla="*/ 0 h 2264303"/>
              <a:gd name="connsiteX8" fmla="*/ 5001072 w 5760719"/>
              <a:gd name="connsiteY8" fmla="*/ 0 h 2264303"/>
              <a:gd name="connsiteX9" fmla="*/ 5760719 w 5760719"/>
              <a:gd name="connsiteY9" fmla="*/ 0 h 2264303"/>
              <a:gd name="connsiteX10" fmla="*/ 5760719 w 5760719"/>
              <a:gd name="connsiteY10" fmla="*/ 0 h 2264303"/>
              <a:gd name="connsiteX11" fmla="*/ 5760719 w 5760719"/>
              <a:gd name="connsiteY11" fmla="*/ 509466 h 2264303"/>
              <a:gd name="connsiteX12" fmla="*/ 5760719 w 5760719"/>
              <a:gd name="connsiteY12" fmla="*/ 981194 h 2264303"/>
              <a:gd name="connsiteX13" fmla="*/ 5760719 w 5760719"/>
              <a:gd name="connsiteY13" fmla="*/ 1452922 h 2264303"/>
              <a:gd name="connsiteX14" fmla="*/ 5760719 w 5760719"/>
              <a:gd name="connsiteY14" fmla="*/ 1886912 h 2264303"/>
              <a:gd name="connsiteX15" fmla="*/ 5383328 w 5760719"/>
              <a:gd name="connsiteY15" fmla="*/ 2264303 h 2264303"/>
              <a:gd name="connsiteX16" fmla="*/ 4677514 w 5760719"/>
              <a:gd name="connsiteY16" fmla="*/ 2264303 h 2264303"/>
              <a:gd name="connsiteX17" fmla="*/ 4025533 w 5760719"/>
              <a:gd name="connsiteY17" fmla="*/ 2264303 h 2264303"/>
              <a:gd name="connsiteX18" fmla="*/ 3481219 w 5760719"/>
              <a:gd name="connsiteY18" fmla="*/ 2264303 h 2264303"/>
              <a:gd name="connsiteX19" fmla="*/ 3044571 w 5760719"/>
              <a:gd name="connsiteY19" fmla="*/ 2264303 h 2264303"/>
              <a:gd name="connsiteX20" fmla="*/ 2607923 w 5760719"/>
              <a:gd name="connsiteY20" fmla="*/ 2264303 h 2264303"/>
              <a:gd name="connsiteX21" fmla="*/ 2009776 w 5760719"/>
              <a:gd name="connsiteY21" fmla="*/ 2264303 h 2264303"/>
              <a:gd name="connsiteX22" fmla="*/ 1519295 w 5760719"/>
              <a:gd name="connsiteY22" fmla="*/ 2264303 h 2264303"/>
              <a:gd name="connsiteX23" fmla="*/ 867314 w 5760719"/>
              <a:gd name="connsiteY23" fmla="*/ 2264303 h 2264303"/>
              <a:gd name="connsiteX24" fmla="*/ 0 w 5760719"/>
              <a:gd name="connsiteY24" fmla="*/ 2264303 h 2264303"/>
              <a:gd name="connsiteX25" fmla="*/ 0 w 5760719"/>
              <a:gd name="connsiteY25" fmla="*/ 2264303 h 2264303"/>
              <a:gd name="connsiteX26" fmla="*/ 0 w 5760719"/>
              <a:gd name="connsiteY26" fmla="*/ 1773706 h 2264303"/>
              <a:gd name="connsiteX27" fmla="*/ 0 w 5760719"/>
              <a:gd name="connsiteY27" fmla="*/ 1320847 h 2264303"/>
              <a:gd name="connsiteX28" fmla="*/ 0 w 5760719"/>
              <a:gd name="connsiteY28" fmla="*/ 830250 h 2264303"/>
              <a:gd name="connsiteX29" fmla="*/ 0 w 5760719"/>
              <a:gd name="connsiteY29" fmla="*/ 377391 h 2264303"/>
              <a:gd name="connsiteX30" fmla="*/ 377391 w 5760719"/>
              <a:gd name="connsiteY30" fmla="*/ 0 h 226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60719" h="2264303" fill="none" extrusionOk="0">
                <a:moveTo>
                  <a:pt x="377391" y="0"/>
                </a:moveTo>
                <a:cubicBezTo>
                  <a:pt x="636696" y="-54924"/>
                  <a:pt x="897634" y="70918"/>
                  <a:pt x="1083205" y="0"/>
                </a:cubicBezTo>
                <a:cubicBezTo>
                  <a:pt x="1268776" y="-70918"/>
                  <a:pt x="1379618" y="8214"/>
                  <a:pt x="1519853" y="0"/>
                </a:cubicBezTo>
                <a:cubicBezTo>
                  <a:pt x="1660088" y="-8214"/>
                  <a:pt x="1865303" y="18210"/>
                  <a:pt x="2010334" y="0"/>
                </a:cubicBezTo>
                <a:cubicBezTo>
                  <a:pt x="2155365" y="-18210"/>
                  <a:pt x="2320435" y="18189"/>
                  <a:pt x="2608481" y="0"/>
                </a:cubicBezTo>
                <a:cubicBezTo>
                  <a:pt x="2896527" y="-18189"/>
                  <a:pt x="2948384" y="21052"/>
                  <a:pt x="3152796" y="0"/>
                </a:cubicBezTo>
                <a:cubicBezTo>
                  <a:pt x="3357208" y="-21052"/>
                  <a:pt x="3583916" y="42734"/>
                  <a:pt x="3858610" y="0"/>
                </a:cubicBezTo>
                <a:cubicBezTo>
                  <a:pt x="4133304" y="-42734"/>
                  <a:pt x="4337092" y="54214"/>
                  <a:pt x="4456757" y="0"/>
                </a:cubicBezTo>
                <a:cubicBezTo>
                  <a:pt x="4576422" y="-54214"/>
                  <a:pt x="4885293" y="42563"/>
                  <a:pt x="5001072" y="0"/>
                </a:cubicBezTo>
                <a:cubicBezTo>
                  <a:pt x="5116851" y="-42563"/>
                  <a:pt x="5603829" y="32045"/>
                  <a:pt x="5760719" y="0"/>
                </a:cubicBezTo>
                <a:lnTo>
                  <a:pt x="5760719" y="0"/>
                </a:lnTo>
                <a:cubicBezTo>
                  <a:pt x="5761013" y="224968"/>
                  <a:pt x="5728981" y="356906"/>
                  <a:pt x="5760719" y="509466"/>
                </a:cubicBezTo>
                <a:cubicBezTo>
                  <a:pt x="5792457" y="662026"/>
                  <a:pt x="5751141" y="752158"/>
                  <a:pt x="5760719" y="981194"/>
                </a:cubicBezTo>
                <a:cubicBezTo>
                  <a:pt x="5770297" y="1210230"/>
                  <a:pt x="5741093" y="1227912"/>
                  <a:pt x="5760719" y="1452922"/>
                </a:cubicBezTo>
                <a:cubicBezTo>
                  <a:pt x="5780345" y="1677932"/>
                  <a:pt x="5711806" y="1716267"/>
                  <a:pt x="5760719" y="1886912"/>
                </a:cubicBezTo>
                <a:cubicBezTo>
                  <a:pt x="5750796" y="2101969"/>
                  <a:pt x="5584233" y="2271564"/>
                  <a:pt x="5383328" y="2264303"/>
                </a:cubicBezTo>
                <a:cubicBezTo>
                  <a:pt x="5182945" y="2325129"/>
                  <a:pt x="4882412" y="2263422"/>
                  <a:pt x="4677514" y="2264303"/>
                </a:cubicBezTo>
                <a:cubicBezTo>
                  <a:pt x="4472616" y="2265184"/>
                  <a:pt x="4213734" y="2204863"/>
                  <a:pt x="4025533" y="2264303"/>
                </a:cubicBezTo>
                <a:cubicBezTo>
                  <a:pt x="3837332" y="2323743"/>
                  <a:pt x="3715379" y="2254179"/>
                  <a:pt x="3481219" y="2264303"/>
                </a:cubicBezTo>
                <a:cubicBezTo>
                  <a:pt x="3247059" y="2274427"/>
                  <a:pt x="3230511" y="2259164"/>
                  <a:pt x="3044571" y="2264303"/>
                </a:cubicBezTo>
                <a:cubicBezTo>
                  <a:pt x="2858631" y="2269442"/>
                  <a:pt x="2789083" y="2252237"/>
                  <a:pt x="2607923" y="2264303"/>
                </a:cubicBezTo>
                <a:cubicBezTo>
                  <a:pt x="2426763" y="2276369"/>
                  <a:pt x="2161401" y="2253060"/>
                  <a:pt x="2009776" y="2264303"/>
                </a:cubicBezTo>
                <a:cubicBezTo>
                  <a:pt x="1858151" y="2275546"/>
                  <a:pt x="1664755" y="2250779"/>
                  <a:pt x="1519295" y="2264303"/>
                </a:cubicBezTo>
                <a:cubicBezTo>
                  <a:pt x="1373835" y="2277827"/>
                  <a:pt x="1098626" y="2240706"/>
                  <a:pt x="867314" y="2264303"/>
                </a:cubicBezTo>
                <a:cubicBezTo>
                  <a:pt x="636002" y="2287900"/>
                  <a:pt x="289540" y="2254444"/>
                  <a:pt x="0" y="2264303"/>
                </a:cubicBezTo>
                <a:lnTo>
                  <a:pt x="0" y="2264303"/>
                </a:lnTo>
                <a:cubicBezTo>
                  <a:pt x="-48563" y="2162531"/>
                  <a:pt x="56187" y="1979475"/>
                  <a:pt x="0" y="1773706"/>
                </a:cubicBezTo>
                <a:cubicBezTo>
                  <a:pt x="-56187" y="1567937"/>
                  <a:pt x="28586" y="1457240"/>
                  <a:pt x="0" y="1320847"/>
                </a:cubicBezTo>
                <a:cubicBezTo>
                  <a:pt x="-28586" y="1184454"/>
                  <a:pt x="5212" y="937687"/>
                  <a:pt x="0" y="830250"/>
                </a:cubicBezTo>
                <a:cubicBezTo>
                  <a:pt x="-5212" y="722813"/>
                  <a:pt x="16161" y="570810"/>
                  <a:pt x="0" y="377391"/>
                </a:cubicBezTo>
                <a:cubicBezTo>
                  <a:pt x="-334" y="197479"/>
                  <a:pt x="157054" y="7011"/>
                  <a:pt x="377391" y="0"/>
                </a:cubicBezTo>
                <a:close/>
              </a:path>
              <a:path w="5760719" h="2264303" stroke="0" extrusionOk="0">
                <a:moveTo>
                  <a:pt x="377391" y="0"/>
                </a:moveTo>
                <a:cubicBezTo>
                  <a:pt x="642653" y="-19151"/>
                  <a:pt x="843217" y="49214"/>
                  <a:pt x="1083205" y="0"/>
                </a:cubicBezTo>
                <a:cubicBezTo>
                  <a:pt x="1323193" y="-49214"/>
                  <a:pt x="1320208" y="6380"/>
                  <a:pt x="1519853" y="0"/>
                </a:cubicBezTo>
                <a:cubicBezTo>
                  <a:pt x="1719498" y="-6380"/>
                  <a:pt x="2071628" y="66637"/>
                  <a:pt x="2225667" y="0"/>
                </a:cubicBezTo>
                <a:cubicBezTo>
                  <a:pt x="2379706" y="-66637"/>
                  <a:pt x="2578677" y="39730"/>
                  <a:pt x="2931481" y="0"/>
                </a:cubicBezTo>
                <a:cubicBezTo>
                  <a:pt x="3284285" y="-39730"/>
                  <a:pt x="3323531" y="187"/>
                  <a:pt x="3529629" y="0"/>
                </a:cubicBezTo>
                <a:cubicBezTo>
                  <a:pt x="3735727" y="-187"/>
                  <a:pt x="3871512" y="77581"/>
                  <a:pt x="4181609" y="0"/>
                </a:cubicBezTo>
                <a:cubicBezTo>
                  <a:pt x="4491706" y="-77581"/>
                  <a:pt x="4509037" y="55937"/>
                  <a:pt x="4672090" y="0"/>
                </a:cubicBezTo>
                <a:cubicBezTo>
                  <a:pt x="4835143" y="-55937"/>
                  <a:pt x="5390952" y="25386"/>
                  <a:pt x="5760719" y="0"/>
                </a:cubicBezTo>
                <a:lnTo>
                  <a:pt x="5760719" y="0"/>
                </a:lnTo>
                <a:cubicBezTo>
                  <a:pt x="5808036" y="128429"/>
                  <a:pt x="5739654" y="252998"/>
                  <a:pt x="5760719" y="452859"/>
                </a:cubicBezTo>
                <a:cubicBezTo>
                  <a:pt x="5781784" y="652720"/>
                  <a:pt x="5737950" y="713391"/>
                  <a:pt x="5760719" y="867980"/>
                </a:cubicBezTo>
                <a:cubicBezTo>
                  <a:pt x="5783488" y="1022569"/>
                  <a:pt x="5745916" y="1148938"/>
                  <a:pt x="5760719" y="1339708"/>
                </a:cubicBezTo>
                <a:cubicBezTo>
                  <a:pt x="5775522" y="1530478"/>
                  <a:pt x="5721432" y="1715055"/>
                  <a:pt x="5760719" y="1886912"/>
                </a:cubicBezTo>
                <a:cubicBezTo>
                  <a:pt x="5746908" y="2085573"/>
                  <a:pt x="5591794" y="2259923"/>
                  <a:pt x="5383328" y="2264303"/>
                </a:cubicBezTo>
                <a:cubicBezTo>
                  <a:pt x="5116828" y="2331753"/>
                  <a:pt x="4916358" y="2235066"/>
                  <a:pt x="4785180" y="2264303"/>
                </a:cubicBezTo>
                <a:cubicBezTo>
                  <a:pt x="4654002" y="2293540"/>
                  <a:pt x="4500590" y="2226994"/>
                  <a:pt x="4240866" y="2264303"/>
                </a:cubicBezTo>
                <a:cubicBezTo>
                  <a:pt x="3981142" y="2301612"/>
                  <a:pt x="3745087" y="2225585"/>
                  <a:pt x="3535052" y="2264303"/>
                </a:cubicBezTo>
                <a:cubicBezTo>
                  <a:pt x="3325017" y="2303021"/>
                  <a:pt x="3224197" y="2240742"/>
                  <a:pt x="3098404" y="2264303"/>
                </a:cubicBezTo>
                <a:cubicBezTo>
                  <a:pt x="2972611" y="2287864"/>
                  <a:pt x="2631971" y="2210113"/>
                  <a:pt x="2446424" y="2264303"/>
                </a:cubicBezTo>
                <a:cubicBezTo>
                  <a:pt x="2260877" y="2318493"/>
                  <a:pt x="2104010" y="2241108"/>
                  <a:pt x="1955943" y="2264303"/>
                </a:cubicBezTo>
                <a:cubicBezTo>
                  <a:pt x="1807876" y="2287498"/>
                  <a:pt x="1734640" y="2232457"/>
                  <a:pt x="1519295" y="2264303"/>
                </a:cubicBezTo>
                <a:cubicBezTo>
                  <a:pt x="1303950" y="2296149"/>
                  <a:pt x="1108150" y="2262060"/>
                  <a:pt x="921147" y="2264303"/>
                </a:cubicBezTo>
                <a:cubicBezTo>
                  <a:pt x="734144" y="2266546"/>
                  <a:pt x="331163" y="2176035"/>
                  <a:pt x="0" y="2264303"/>
                </a:cubicBezTo>
                <a:lnTo>
                  <a:pt x="0" y="2264303"/>
                </a:lnTo>
                <a:cubicBezTo>
                  <a:pt x="-51143" y="2015665"/>
                  <a:pt x="5331" y="1938538"/>
                  <a:pt x="0" y="1754837"/>
                </a:cubicBezTo>
                <a:cubicBezTo>
                  <a:pt x="-5331" y="1571136"/>
                  <a:pt x="51715" y="1434915"/>
                  <a:pt x="0" y="1301978"/>
                </a:cubicBezTo>
                <a:cubicBezTo>
                  <a:pt x="-51715" y="1169041"/>
                  <a:pt x="27038" y="1001701"/>
                  <a:pt x="0" y="867988"/>
                </a:cubicBezTo>
                <a:cubicBezTo>
                  <a:pt x="-27038" y="734275"/>
                  <a:pt x="55300" y="512573"/>
                  <a:pt x="0" y="377391"/>
                </a:cubicBezTo>
                <a:cubicBezTo>
                  <a:pt x="27657" y="142663"/>
                  <a:pt x="133034" y="-1811"/>
                  <a:pt x="377391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مؤشر الدولار الأمريكي ويرمز له بالرموز التالية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USDX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DXY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بشكل غير رسمي ( يعني اسم الدلع بتاعه ) ،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Dexy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"ديكسي") </a:t>
            </a: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مؤشر (أو مقياس) لقيمة دولار الولايات المتحدة بالنسبة إلى سلة من العملات الأجنبية ،  غالبا ما يشار إليها باسم سلة من عملات الشركاء التجاريين الأمريكيين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يرتفع المؤشر عندما يكتسب الدولار الأمريكي "قوة" (قيمة) عند مقارنته بالعملات الأخرى.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0EEEF2C8-C1AA-8B73-62F3-F0825F6B6BD2}"/>
              </a:ext>
            </a:extLst>
          </p:cNvPr>
          <p:cNvSpPr/>
          <p:nvPr/>
        </p:nvSpPr>
        <p:spPr>
          <a:xfrm>
            <a:off x="10317709" y="174638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148A267-C822-E3D9-6DFB-13E70E8FA6DE}"/>
              </a:ext>
            </a:extLst>
          </p:cNvPr>
          <p:cNvSpPr/>
          <p:nvPr/>
        </p:nvSpPr>
        <p:spPr>
          <a:xfrm>
            <a:off x="5018233" y="2860668"/>
            <a:ext cx="5361610" cy="3584121"/>
          </a:xfrm>
          <a:custGeom>
            <a:avLst/>
            <a:gdLst>
              <a:gd name="connsiteX0" fmla="*/ 597365 w 5361610"/>
              <a:gd name="connsiteY0" fmla="*/ 0 h 3584121"/>
              <a:gd name="connsiteX1" fmla="*/ 1288181 w 5361610"/>
              <a:gd name="connsiteY1" fmla="*/ 0 h 3584121"/>
              <a:gd name="connsiteX2" fmla="*/ 1740784 w 5361610"/>
              <a:gd name="connsiteY2" fmla="*/ 0 h 3584121"/>
              <a:gd name="connsiteX3" fmla="*/ 2241030 w 5361610"/>
              <a:gd name="connsiteY3" fmla="*/ 0 h 3584121"/>
              <a:gd name="connsiteX4" fmla="*/ 2836560 w 5361610"/>
              <a:gd name="connsiteY4" fmla="*/ 0 h 3584121"/>
              <a:gd name="connsiteX5" fmla="*/ 3384448 w 5361610"/>
              <a:gd name="connsiteY5" fmla="*/ 0 h 3584121"/>
              <a:gd name="connsiteX6" fmla="*/ 4075264 w 5361610"/>
              <a:gd name="connsiteY6" fmla="*/ 0 h 3584121"/>
              <a:gd name="connsiteX7" fmla="*/ 4670794 w 5361610"/>
              <a:gd name="connsiteY7" fmla="*/ 0 h 3584121"/>
              <a:gd name="connsiteX8" fmla="*/ 5361610 w 5361610"/>
              <a:gd name="connsiteY8" fmla="*/ 0 h 3584121"/>
              <a:gd name="connsiteX9" fmla="*/ 5361610 w 5361610"/>
              <a:gd name="connsiteY9" fmla="*/ 0 h 3584121"/>
              <a:gd name="connsiteX10" fmla="*/ 5361610 w 5361610"/>
              <a:gd name="connsiteY10" fmla="*/ 657086 h 3584121"/>
              <a:gd name="connsiteX11" fmla="*/ 5361610 w 5361610"/>
              <a:gd name="connsiteY11" fmla="*/ 1284305 h 3584121"/>
              <a:gd name="connsiteX12" fmla="*/ 5361610 w 5361610"/>
              <a:gd name="connsiteY12" fmla="*/ 1881656 h 3584121"/>
              <a:gd name="connsiteX13" fmla="*/ 5361610 w 5361610"/>
              <a:gd name="connsiteY13" fmla="*/ 2986756 h 3584121"/>
              <a:gd name="connsiteX14" fmla="*/ 4764245 w 5361610"/>
              <a:gd name="connsiteY14" fmla="*/ 3584121 h 3584121"/>
              <a:gd name="connsiteX15" fmla="*/ 4073429 w 5361610"/>
              <a:gd name="connsiteY15" fmla="*/ 3584121 h 3584121"/>
              <a:gd name="connsiteX16" fmla="*/ 3525541 w 5361610"/>
              <a:gd name="connsiteY16" fmla="*/ 3584121 h 3584121"/>
              <a:gd name="connsiteX17" fmla="*/ 2882368 w 5361610"/>
              <a:gd name="connsiteY17" fmla="*/ 3584121 h 3584121"/>
              <a:gd name="connsiteX18" fmla="*/ 2334480 w 5361610"/>
              <a:gd name="connsiteY18" fmla="*/ 3584121 h 3584121"/>
              <a:gd name="connsiteX19" fmla="*/ 1881877 w 5361610"/>
              <a:gd name="connsiteY19" fmla="*/ 3584121 h 3584121"/>
              <a:gd name="connsiteX20" fmla="*/ 1429274 w 5361610"/>
              <a:gd name="connsiteY20" fmla="*/ 3584121 h 3584121"/>
              <a:gd name="connsiteX21" fmla="*/ 833743 w 5361610"/>
              <a:gd name="connsiteY21" fmla="*/ 3584121 h 3584121"/>
              <a:gd name="connsiteX22" fmla="*/ 0 w 5361610"/>
              <a:gd name="connsiteY22" fmla="*/ 3584121 h 3584121"/>
              <a:gd name="connsiteX23" fmla="*/ 0 w 5361610"/>
              <a:gd name="connsiteY23" fmla="*/ 3584121 h 3584121"/>
              <a:gd name="connsiteX24" fmla="*/ 0 w 5361610"/>
              <a:gd name="connsiteY24" fmla="*/ 2956902 h 3584121"/>
              <a:gd name="connsiteX25" fmla="*/ 0 w 5361610"/>
              <a:gd name="connsiteY25" fmla="*/ 2329683 h 3584121"/>
              <a:gd name="connsiteX26" fmla="*/ 0 w 5361610"/>
              <a:gd name="connsiteY26" fmla="*/ 1702465 h 3584121"/>
              <a:gd name="connsiteX27" fmla="*/ 0 w 5361610"/>
              <a:gd name="connsiteY27" fmla="*/ 1134981 h 3584121"/>
              <a:gd name="connsiteX28" fmla="*/ 0 w 5361610"/>
              <a:gd name="connsiteY28" fmla="*/ 597365 h 3584121"/>
              <a:gd name="connsiteX29" fmla="*/ 597365 w 5361610"/>
              <a:gd name="connsiteY29" fmla="*/ 0 h 358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61610" h="3584121" fill="none" extrusionOk="0">
                <a:moveTo>
                  <a:pt x="597365" y="0"/>
                </a:moveTo>
                <a:cubicBezTo>
                  <a:pt x="886510" y="-3673"/>
                  <a:pt x="999967" y="33876"/>
                  <a:pt x="1288181" y="0"/>
                </a:cubicBezTo>
                <a:cubicBezTo>
                  <a:pt x="1576395" y="-33876"/>
                  <a:pt x="1617881" y="6892"/>
                  <a:pt x="1740784" y="0"/>
                </a:cubicBezTo>
                <a:cubicBezTo>
                  <a:pt x="1863687" y="-6892"/>
                  <a:pt x="2111446" y="40497"/>
                  <a:pt x="2241030" y="0"/>
                </a:cubicBezTo>
                <a:cubicBezTo>
                  <a:pt x="2370614" y="-40497"/>
                  <a:pt x="2560062" y="63165"/>
                  <a:pt x="2836560" y="0"/>
                </a:cubicBezTo>
                <a:cubicBezTo>
                  <a:pt x="3113058" y="-63165"/>
                  <a:pt x="3178814" y="41391"/>
                  <a:pt x="3384448" y="0"/>
                </a:cubicBezTo>
                <a:cubicBezTo>
                  <a:pt x="3590082" y="-41391"/>
                  <a:pt x="3930912" y="37580"/>
                  <a:pt x="4075264" y="0"/>
                </a:cubicBezTo>
                <a:cubicBezTo>
                  <a:pt x="4219616" y="-37580"/>
                  <a:pt x="4514046" y="64184"/>
                  <a:pt x="4670794" y="0"/>
                </a:cubicBezTo>
                <a:cubicBezTo>
                  <a:pt x="4827542" y="-64184"/>
                  <a:pt x="5119107" y="13076"/>
                  <a:pt x="5361610" y="0"/>
                </a:cubicBezTo>
                <a:lnTo>
                  <a:pt x="5361610" y="0"/>
                </a:lnTo>
                <a:cubicBezTo>
                  <a:pt x="5387980" y="302004"/>
                  <a:pt x="5306622" y="514664"/>
                  <a:pt x="5361610" y="657086"/>
                </a:cubicBezTo>
                <a:cubicBezTo>
                  <a:pt x="5416598" y="799508"/>
                  <a:pt x="5332449" y="986450"/>
                  <a:pt x="5361610" y="1284305"/>
                </a:cubicBezTo>
                <a:cubicBezTo>
                  <a:pt x="5390771" y="1582160"/>
                  <a:pt x="5325486" y="1635537"/>
                  <a:pt x="5361610" y="1881656"/>
                </a:cubicBezTo>
                <a:cubicBezTo>
                  <a:pt x="5397734" y="2127775"/>
                  <a:pt x="5348262" y="2667455"/>
                  <a:pt x="5361610" y="2986756"/>
                </a:cubicBezTo>
                <a:cubicBezTo>
                  <a:pt x="5351761" y="3330607"/>
                  <a:pt x="5072711" y="3540462"/>
                  <a:pt x="4764245" y="3584121"/>
                </a:cubicBezTo>
                <a:cubicBezTo>
                  <a:pt x="4514127" y="3618336"/>
                  <a:pt x="4373801" y="3528688"/>
                  <a:pt x="4073429" y="3584121"/>
                </a:cubicBezTo>
                <a:cubicBezTo>
                  <a:pt x="3773057" y="3639554"/>
                  <a:pt x="3657681" y="3550796"/>
                  <a:pt x="3525541" y="3584121"/>
                </a:cubicBezTo>
                <a:cubicBezTo>
                  <a:pt x="3393401" y="3617446"/>
                  <a:pt x="3077889" y="3558349"/>
                  <a:pt x="2882368" y="3584121"/>
                </a:cubicBezTo>
                <a:cubicBezTo>
                  <a:pt x="2686847" y="3609893"/>
                  <a:pt x="2596828" y="3543048"/>
                  <a:pt x="2334480" y="3584121"/>
                </a:cubicBezTo>
                <a:cubicBezTo>
                  <a:pt x="2072132" y="3625194"/>
                  <a:pt x="2035487" y="3564709"/>
                  <a:pt x="1881877" y="3584121"/>
                </a:cubicBezTo>
                <a:cubicBezTo>
                  <a:pt x="1728267" y="3603533"/>
                  <a:pt x="1543200" y="3549078"/>
                  <a:pt x="1429274" y="3584121"/>
                </a:cubicBezTo>
                <a:cubicBezTo>
                  <a:pt x="1315348" y="3619164"/>
                  <a:pt x="1045806" y="3577842"/>
                  <a:pt x="833743" y="3584121"/>
                </a:cubicBezTo>
                <a:cubicBezTo>
                  <a:pt x="621680" y="3590400"/>
                  <a:pt x="242638" y="3565470"/>
                  <a:pt x="0" y="3584121"/>
                </a:cubicBezTo>
                <a:lnTo>
                  <a:pt x="0" y="3584121"/>
                </a:lnTo>
                <a:cubicBezTo>
                  <a:pt x="-22815" y="3409636"/>
                  <a:pt x="31711" y="3206715"/>
                  <a:pt x="0" y="2956902"/>
                </a:cubicBezTo>
                <a:cubicBezTo>
                  <a:pt x="-31711" y="2707089"/>
                  <a:pt x="23578" y="2579344"/>
                  <a:pt x="0" y="2329683"/>
                </a:cubicBezTo>
                <a:cubicBezTo>
                  <a:pt x="-23578" y="2080022"/>
                  <a:pt x="4520" y="1848456"/>
                  <a:pt x="0" y="1702465"/>
                </a:cubicBezTo>
                <a:cubicBezTo>
                  <a:pt x="-4520" y="1556474"/>
                  <a:pt x="23086" y="1263869"/>
                  <a:pt x="0" y="1134981"/>
                </a:cubicBezTo>
                <a:cubicBezTo>
                  <a:pt x="-23086" y="1006093"/>
                  <a:pt x="63984" y="815090"/>
                  <a:pt x="0" y="597365"/>
                </a:cubicBezTo>
                <a:cubicBezTo>
                  <a:pt x="34230" y="266610"/>
                  <a:pt x="265007" y="32883"/>
                  <a:pt x="597365" y="0"/>
                </a:cubicBezTo>
                <a:close/>
              </a:path>
              <a:path w="5361610" h="3584121" stroke="0" extrusionOk="0">
                <a:moveTo>
                  <a:pt x="597365" y="0"/>
                </a:moveTo>
                <a:cubicBezTo>
                  <a:pt x="876563" y="-73671"/>
                  <a:pt x="1013815" y="69956"/>
                  <a:pt x="1288181" y="0"/>
                </a:cubicBezTo>
                <a:cubicBezTo>
                  <a:pt x="1562547" y="-69956"/>
                  <a:pt x="1621221" y="22285"/>
                  <a:pt x="1740784" y="0"/>
                </a:cubicBezTo>
                <a:cubicBezTo>
                  <a:pt x="1860347" y="-22285"/>
                  <a:pt x="2234725" y="13722"/>
                  <a:pt x="2431599" y="0"/>
                </a:cubicBezTo>
                <a:cubicBezTo>
                  <a:pt x="2628474" y="-13722"/>
                  <a:pt x="2863271" y="21103"/>
                  <a:pt x="3122415" y="0"/>
                </a:cubicBezTo>
                <a:cubicBezTo>
                  <a:pt x="3381559" y="-21103"/>
                  <a:pt x="3562249" y="42670"/>
                  <a:pt x="3717945" y="0"/>
                </a:cubicBezTo>
                <a:cubicBezTo>
                  <a:pt x="3873641" y="-42670"/>
                  <a:pt x="4094900" y="73531"/>
                  <a:pt x="4361119" y="0"/>
                </a:cubicBezTo>
                <a:cubicBezTo>
                  <a:pt x="4627338" y="-73531"/>
                  <a:pt x="4874194" y="31639"/>
                  <a:pt x="5361610" y="0"/>
                </a:cubicBezTo>
                <a:lnTo>
                  <a:pt x="5361610" y="0"/>
                </a:lnTo>
                <a:cubicBezTo>
                  <a:pt x="5434127" y="276032"/>
                  <a:pt x="5330974" y="399367"/>
                  <a:pt x="5361610" y="657086"/>
                </a:cubicBezTo>
                <a:cubicBezTo>
                  <a:pt x="5392246" y="914805"/>
                  <a:pt x="5343936" y="1013555"/>
                  <a:pt x="5361610" y="1224570"/>
                </a:cubicBezTo>
                <a:cubicBezTo>
                  <a:pt x="5379284" y="1435585"/>
                  <a:pt x="5318155" y="1509373"/>
                  <a:pt x="5361610" y="1732318"/>
                </a:cubicBezTo>
                <a:cubicBezTo>
                  <a:pt x="5405065" y="1955263"/>
                  <a:pt x="5327960" y="2094855"/>
                  <a:pt x="5361610" y="2329670"/>
                </a:cubicBezTo>
                <a:cubicBezTo>
                  <a:pt x="5395260" y="2564485"/>
                  <a:pt x="5288380" y="2681349"/>
                  <a:pt x="5361610" y="2986756"/>
                </a:cubicBezTo>
                <a:cubicBezTo>
                  <a:pt x="5322937" y="3289325"/>
                  <a:pt x="5094459" y="3550508"/>
                  <a:pt x="4764245" y="3584121"/>
                </a:cubicBezTo>
                <a:cubicBezTo>
                  <a:pt x="4512774" y="3624307"/>
                  <a:pt x="4401964" y="3542831"/>
                  <a:pt x="4168714" y="3584121"/>
                </a:cubicBezTo>
                <a:cubicBezTo>
                  <a:pt x="3935464" y="3625411"/>
                  <a:pt x="3809294" y="3568900"/>
                  <a:pt x="3620826" y="3584121"/>
                </a:cubicBezTo>
                <a:cubicBezTo>
                  <a:pt x="3432358" y="3599342"/>
                  <a:pt x="3125483" y="3516731"/>
                  <a:pt x="2930011" y="3584121"/>
                </a:cubicBezTo>
                <a:cubicBezTo>
                  <a:pt x="2734539" y="3651511"/>
                  <a:pt x="2569622" y="3541972"/>
                  <a:pt x="2477407" y="3584121"/>
                </a:cubicBezTo>
                <a:cubicBezTo>
                  <a:pt x="2385192" y="3626270"/>
                  <a:pt x="2144445" y="3537585"/>
                  <a:pt x="1834234" y="3584121"/>
                </a:cubicBezTo>
                <a:cubicBezTo>
                  <a:pt x="1524023" y="3630657"/>
                  <a:pt x="1538051" y="3583265"/>
                  <a:pt x="1333989" y="3584121"/>
                </a:cubicBezTo>
                <a:cubicBezTo>
                  <a:pt x="1129928" y="3584977"/>
                  <a:pt x="983011" y="3533983"/>
                  <a:pt x="881385" y="3584121"/>
                </a:cubicBezTo>
                <a:cubicBezTo>
                  <a:pt x="779759" y="3634259"/>
                  <a:pt x="409823" y="3530535"/>
                  <a:pt x="0" y="3584121"/>
                </a:cubicBezTo>
                <a:lnTo>
                  <a:pt x="0" y="3584121"/>
                </a:lnTo>
                <a:cubicBezTo>
                  <a:pt x="-5840" y="3439375"/>
                  <a:pt x="57400" y="3124721"/>
                  <a:pt x="0" y="2986770"/>
                </a:cubicBezTo>
                <a:cubicBezTo>
                  <a:pt x="-57400" y="2848819"/>
                  <a:pt x="45063" y="2521025"/>
                  <a:pt x="0" y="2359551"/>
                </a:cubicBezTo>
                <a:cubicBezTo>
                  <a:pt x="-45063" y="2198077"/>
                  <a:pt x="5160" y="1936147"/>
                  <a:pt x="0" y="1792067"/>
                </a:cubicBezTo>
                <a:cubicBezTo>
                  <a:pt x="-5160" y="1647987"/>
                  <a:pt x="24628" y="1416278"/>
                  <a:pt x="0" y="1254451"/>
                </a:cubicBezTo>
                <a:cubicBezTo>
                  <a:pt x="-24628" y="1092624"/>
                  <a:pt x="4264" y="757123"/>
                  <a:pt x="0" y="597365"/>
                </a:cubicBezTo>
                <a:cubicBezTo>
                  <a:pt x="31188" y="237790"/>
                  <a:pt x="188141" y="-3997"/>
                  <a:pt x="59736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تصميم المؤشر وصيانته ونشره من قبل 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ICE </a:t>
            </a:r>
            <a:r>
              <a:rPr lang="ar-EG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(مؤسسة إنتركونتيننتال إكس تشانج) ، مع اسم "مؤشر الدولار الأمريكي" علامة تجارية مسجلة.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إنه متوسط هندسي مرجح لقيمة الدولار بالنسبة إلى العملات المختارة التالية: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اليورو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(يورو) ، </a:t>
            </a: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57.6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٪ الوزن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الين الياباني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(الين الياباني)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13.6 ٪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الجنيه الاسترليني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(الجنيه الاسترليني) </a:t>
            </a: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، 11.9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٪ الوزن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الدولار الكندي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(كاد)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9.1 ٪ الوزن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الكرونا السويدية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(كرونة سويدية) ، </a:t>
            </a: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4.2 ٪ 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الفرنك السويسري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(فرنك سويسري)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3.6 ٪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DEA7C76-77BF-DEC6-C0DA-2C909C56B19C}"/>
              </a:ext>
            </a:extLst>
          </p:cNvPr>
          <p:cNvSpPr/>
          <p:nvPr/>
        </p:nvSpPr>
        <p:spPr>
          <a:xfrm>
            <a:off x="10138330" y="2682178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DFCDAD9-1354-6EB1-757F-9C074C4A9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82425"/>
              </p:ext>
            </p:extLst>
          </p:nvPr>
        </p:nvGraphicFramePr>
        <p:xfrm>
          <a:off x="-1743768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91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</a:t>
            </a:r>
            <a:r>
              <a:rPr lang="ar-EG" sz="2400" dirty="0">
                <a:solidFill>
                  <a:srgbClr val="FF0000"/>
                </a:solidFill>
              </a:rPr>
              <a:t>الدولار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00B050"/>
                </a:solidFill>
              </a:rPr>
              <a:t>والأسهم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FFC000"/>
                </a:solidFill>
              </a:rPr>
              <a:t>والذهب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8005157" y="1512916"/>
            <a:ext cx="2780607" cy="3291840"/>
          </a:xfrm>
          <a:prstGeom prst="upArrow">
            <a:avLst/>
          </a:prstGeom>
          <a:solidFill>
            <a:srgbClr val="00B050"/>
          </a:solidFill>
          <a:ln>
            <a:solidFill>
              <a:schemeClr val="tx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الدولار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4247805" y="1762298"/>
            <a:ext cx="2934392" cy="3541222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الأسهم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FFBDA33-7BFD-2DA5-8FD6-97DB7831E36C}"/>
              </a:ext>
            </a:extLst>
          </p:cNvPr>
          <p:cNvSpPr/>
          <p:nvPr/>
        </p:nvSpPr>
        <p:spPr>
          <a:xfrm>
            <a:off x="1132607" y="1762297"/>
            <a:ext cx="2869971" cy="354122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الذهب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9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</a:t>
            </a:r>
            <a:r>
              <a:rPr lang="ar-EG" sz="2400" dirty="0">
                <a:solidFill>
                  <a:srgbClr val="FF0000"/>
                </a:solidFill>
              </a:rPr>
              <a:t>الدولار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00B050"/>
                </a:solidFill>
              </a:rPr>
              <a:t>والأسهم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FFC000"/>
                </a:solidFill>
              </a:rPr>
              <a:t>والذهب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4522124" y="1670858"/>
            <a:ext cx="2780607" cy="3312622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الأسهم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8482067" y="1882833"/>
            <a:ext cx="2452255" cy="2971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الدولار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A586F-876E-50CC-612A-10667356AE21}"/>
              </a:ext>
            </a:extLst>
          </p:cNvPr>
          <p:cNvSpPr/>
          <p:nvPr/>
        </p:nvSpPr>
        <p:spPr>
          <a:xfrm>
            <a:off x="1515687" y="1670858"/>
            <a:ext cx="2780607" cy="3133898"/>
          </a:xfrm>
          <a:prstGeom prst="up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الذهب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8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7"/>
            <a:ext cx="5307677" cy="666580"/>
          </a:xfrm>
          <a:custGeom>
            <a:avLst/>
            <a:gdLst>
              <a:gd name="connsiteX0" fmla="*/ 111099 w 5307677"/>
              <a:gd name="connsiteY0" fmla="*/ 0 h 666580"/>
              <a:gd name="connsiteX1" fmla="*/ 5307677 w 5307677"/>
              <a:gd name="connsiteY1" fmla="*/ 0 h 666580"/>
              <a:gd name="connsiteX2" fmla="*/ 5307677 w 5307677"/>
              <a:gd name="connsiteY2" fmla="*/ 0 h 666580"/>
              <a:gd name="connsiteX3" fmla="*/ 5307677 w 5307677"/>
              <a:gd name="connsiteY3" fmla="*/ 555481 h 666580"/>
              <a:gd name="connsiteX4" fmla="*/ 5196578 w 5307677"/>
              <a:gd name="connsiteY4" fmla="*/ 666580 h 666580"/>
              <a:gd name="connsiteX5" fmla="*/ 0 w 5307677"/>
              <a:gd name="connsiteY5" fmla="*/ 666580 h 666580"/>
              <a:gd name="connsiteX6" fmla="*/ 0 w 5307677"/>
              <a:gd name="connsiteY6" fmla="*/ 666580 h 666580"/>
              <a:gd name="connsiteX7" fmla="*/ 0 w 5307677"/>
              <a:gd name="connsiteY7" fmla="*/ 111099 h 666580"/>
              <a:gd name="connsiteX8" fmla="*/ 111099 w 5307677"/>
              <a:gd name="connsiteY8" fmla="*/ 0 h 6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7677" h="666580" fill="none" extrusionOk="0">
                <a:moveTo>
                  <a:pt x="111099" y="0"/>
                </a:moveTo>
                <a:cubicBezTo>
                  <a:pt x="2108256" y="78011"/>
                  <a:pt x="2931037" y="21937"/>
                  <a:pt x="5307677" y="0"/>
                </a:cubicBezTo>
                <a:lnTo>
                  <a:pt x="5307677" y="0"/>
                </a:lnTo>
                <a:cubicBezTo>
                  <a:pt x="5343239" y="164848"/>
                  <a:pt x="5339741" y="451779"/>
                  <a:pt x="5307677" y="555481"/>
                </a:cubicBezTo>
                <a:cubicBezTo>
                  <a:pt x="5308878" y="615345"/>
                  <a:pt x="5255729" y="666415"/>
                  <a:pt x="5196578" y="666580"/>
                </a:cubicBezTo>
                <a:cubicBezTo>
                  <a:pt x="2826776" y="521496"/>
                  <a:pt x="2523982" y="701659"/>
                  <a:pt x="0" y="666580"/>
                </a:cubicBezTo>
                <a:lnTo>
                  <a:pt x="0" y="666580"/>
                </a:lnTo>
                <a:cubicBezTo>
                  <a:pt x="11897" y="549641"/>
                  <a:pt x="28453" y="294050"/>
                  <a:pt x="0" y="111099"/>
                </a:cubicBezTo>
                <a:cubicBezTo>
                  <a:pt x="801" y="49843"/>
                  <a:pt x="50596" y="10350"/>
                  <a:pt x="111099" y="0"/>
                </a:cubicBezTo>
                <a:close/>
              </a:path>
              <a:path w="5307677" h="666580" stroke="0" extrusionOk="0">
                <a:moveTo>
                  <a:pt x="111099" y="0"/>
                </a:moveTo>
                <a:cubicBezTo>
                  <a:pt x="1827037" y="-16420"/>
                  <a:pt x="3540876" y="-157111"/>
                  <a:pt x="5307677" y="0"/>
                </a:cubicBezTo>
                <a:lnTo>
                  <a:pt x="5307677" y="0"/>
                </a:lnTo>
                <a:cubicBezTo>
                  <a:pt x="5319088" y="263584"/>
                  <a:pt x="5342292" y="336781"/>
                  <a:pt x="5307677" y="555481"/>
                </a:cubicBezTo>
                <a:cubicBezTo>
                  <a:pt x="5304123" y="627141"/>
                  <a:pt x="5262180" y="669463"/>
                  <a:pt x="5196578" y="666580"/>
                </a:cubicBezTo>
                <a:cubicBezTo>
                  <a:pt x="3442342" y="549085"/>
                  <a:pt x="2259499" y="748202"/>
                  <a:pt x="0" y="666580"/>
                </a:cubicBezTo>
                <a:lnTo>
                  <a:pt x="0" y="666580"/>
                </a:lnTo>
                <a:cubicBezTo>
                  <a:pt x="-25243" y="514149"/>
                  <a:pt x="-10266" y="364035"/>
                  <a:pt x="0" y="111099"/>
                </a:cubicBezTo>
                <a:cubicBezTo>
                  <a:pt x="3479" y="45563"/>
                  <a:pt x="58541" y="824"/>
                  <a:pt x="111099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</a:t>
            </a:r>
            <a:r>
              <a:rPr lang="ar-EG" sz="2400" dirty="0">
                <a:solidFill>
                  <a:srgbClr val="FF0000"/>
                </a:solidFill>
              </a:rPr>
              <a:t>الدولار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00B050"/>
                </a:solidFill>
              </a:rPr>
              <a:t>والأسهم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FFC000"/>
                </a:solidFill>
              </a:rPr>
              <a:t>والذهب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6"/>
            <a:ext cx="409271" cy="378714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33706" y="280313"/>
            <a:ext cx="1783889" cy="818804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الأسهم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338436" y="212380"/>
            <a:ext cx="1409919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A586F-876E-50CC-612A-10667356AE21}"/>
              </a:ext>
            </a:extLst>
          </p:cNvPr>
          <p:cNvSpPr/>
          <p:nvPr/>
        </p:nvSpPr>
        <p:spPr>
          <a:xfrm>
            <a:off x="1762184" y="251977"/>
            <a:ext cx="1566127" cy="885306"/>
          </a:xfrm>
          <a:prstGeom prst="up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الذهب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82D00-FB2D-44B4-A946-B8AE58A83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77" y="1469003"/>
            <a:ext cx="8898775" cy="438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والذهب من </a:t>
            </a:r>
            <a:r>
              <a:rPr lang="en-US" sz="2400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5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127346" y="303929"/>
            <a:ext cx="1780425" cy="818804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الأسهم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180494" y="143910"/>
            <a:ext cx="1542923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A586F-876E-50CC-612A-10667356AE21}"/>
              </a:ext>
            </a:extLst>
          </p:cNvPr>
          <p:cNvSpPr/>
          <p:nvPr/>
        </p:nvSpPr>
        <p:spPr>
          <a:xfrm>
            <a:off x="1917302" y="248474"/>
            <a:ext cx="1566127" cy="885306"/>
          </a:xfrm>
          <a:prstGeom prst="up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الذهب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7701D1-E16F-B0CD-1387-D6B6FF89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46" y="1347598"/>
            <a:ext cx="8804686" cy="455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5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والذهب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r-EG" sz="2400" dirty="0">
                <a:solidFill>
                  <a:srgbClr val="FF0000"/>
                </a:solidFill>
              </a:rPr>
              <a:t>= مدى قريب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6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730711" y="372400"/>
            <a:ext cx="1206731" cy="818804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الأسهم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338437" y="212380"/>
            <a:ext cx="1191806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A586F-876E-50CC-612A-10667356AE21}"/>
              </a:ext>
            </a:extLst>
          </p:cNvPr>
          <p:cNvSpPr/>
          <p:nvPr/>
        </p:nvSpPr>
        <p:spPr>
          <a:xfrm>
            <a:off x="2086494" y="339149"/>
            <a:ext cx="1108363" cy="885306"/>
          </a:xfrm>
          <a:prstGeom prst="up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الذهب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8EA774-75D7-A99C-CD56-621424EF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9" y="1426665"/>
            <a:ext cx="9023465" cy="449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6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والأسهم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1227838" y="303931"/>
            <a:ext cx="1727324" cy="1002384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الأسهم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197119" y="167472"/>
            <a:ext cx="1476421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E6018-78BD-AA14-CB53-5E5C7CBD7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24" y="1335710"/>
            <a:ext cx="9235440" cy="459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2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الدولار </a:t>
            </a:r>
            <a:r>
              <a:rPr lang="ar-EG" sz="2400" dirty="0">
                <a:solidFill>
                  <a:srgbClr val="FF0000"/>
                </a:solidFill>
              </a:rPr>
              <a:t>والأسهم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1227838" y="303931"/>
            <a:ext cx="1727324" cy="959604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الأسهم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9217903" y="143911"/>
            <a:ext cx="1530454" cy="11388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الدولار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07F43-AB2A-D102-12E3-4177D09A86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39" y="1426665"/>
            <a:ext cx="8998527" cy="444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1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1139</TotalTime>
  <Words>282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130</cp:revision>
  <dcterms:created xsi:type="dcterms:W3CDTF">2023-04-11T21:53:46Z</dcterms:created>
  <dcterms:modified xsi:type="dcterms:W3CDTF">2023-05-25T18:31:05Z</dcterms:modified>
</cp:coreProperties>
</file>